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9" d="100"/>
          <a:sy n="69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51D7A-FB87-4D5B-AA5A-6675D4D6B61C}" type="datetimeFigureOut">
              <a:rPr lang="zh-CN" altLang="en-US" smtClean="0"/>
              <a:t>2019/5/19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B427D-F6F7-463B-9FC6-E8D09B1E7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592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51D7A-FB87-4D5B-AA5A-6675D4D6B61C}" type="datetimeFigureOut">
              <a:rPr lang="zh-CN" altLang="en-US" smtClean="0"/>
              <a:t>2019/5/19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B427D-F6F7-463B-9FC6-E8D09B1E7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41599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51D7A-FB87-4D5B-AA5A-6675D4D6B61C}" type="datetimeFigureOut">
              <a:rPr lang="zh-CN" altLang="en-US" smtClean="0"/>
              <a:t>2019/5/19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B427D-F6F7-463B-9FC6-E8D09B1E7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0474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51D7A-FB87-4D5B-AA5A-6675D4D6B61C}" type="datetimeFigureOut">
              <a:rPr lang="zh-CN" altLang="en-US" smtClean="0"/>
              <a:t>2019/5/19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B427D-F6F7-463B-9FC6-E8D09B1E7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8622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51D7A-FB87-4D5B-AA5A-6675D4D6B61C}" type="datetimeFigureOut">
              <a:rPr lang="zh-CN" altLang="en-US" smtClean="0"/>
              <a:t>2019/5/19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B427D-F6F7-463B-9FC6-E8D09B1E7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75504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51D7A-FB87-4D5B-AA5A-6675D4D6B61C}" type="datetimeFigureOut">
              <a:rPr lang="zh-CN" altLang="en-US" smtClean="0"/>
              <a:t>2019/5/19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B427D-F6F7-463B-9FC6-E8D09B1E7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562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51D7A-FB87-4D5B-AA5A-6675D4D6B61C}" type="datetimeFigureOut">
              <a:rPr lang="zh-CN" altLang="en-US" smtClean="0"/>
              <a:t>2019/5/19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B427D-F6F7-463B-9FC6-E8D09B1E7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4891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51D7A-FB87-4D5B-AA5A-6675D4D6B61C}" type="datetimeFigureOut">
              <a:rPr lang="zh-CN" altLang="en-US" smtClean="0"/>
              <a:t>2019/5/19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B427D-F6F7-463B-9FC6-E8D09B1E7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7408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51D7A-FB87-4D5B-AA5A-6675D4D6B61C}" type="datetimeFigureOut">
              <a:rPr lang="zh-CN" altLang="en-US" smtClean="0"/>
              <a:t>2019/5/19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B427D-F6F7-463B-9FC6-E8D09B1E7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7226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51D7A-FB87-4D5B-AA5A-6675D4D6B61C}" type="datetimeFigureOut">
              <a:rPr lang="zh-CN" altLang="en-US" smtClean="0"/>
              <a:t>2019/5/19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B427D-F6F7-463B-9FC6-E8D09B1E7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6273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51D7A-FB87-4D5B-AA5A-6675D4D6B61C}" type="datetimeFigureOut">
              <a:rPr lang="zh-CN" altLang="en-US" smtClean="0"/>
              <a:t>2019/5/19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4B427D-F6F7-463B-9FC6-E8D09B1E7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8850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51D7A-FB87-4D5B-AA5A-6675D4D6B61C}" type="datetimeFigureOut">
              <a:rPr lang="zh-CN" altLang="en-US" smtClean="0"/>
              <a:t>2019/5/19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4B427D-F6F7-463B-9FC6-E8D09B1E78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1850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俯仰角编辑器制作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0324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1789" y="223188"/>
            <a:ext cx="5853229" cy="2934999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92" y="3740728"/>
            <a:ext cx="4815475" cy="2628450"/>
          </a:xfrm>
          <a:prstGeom prst="rect">
            <a:avLst/>
          </a:prstGeom>
        </p:spPr>
      </p:pic>
      <p:sp>
        <p:nvSpPr>
          <p:cNvPr id="6" name="右箭头 5"/>
          <p:cNvSpPr/>
          <p:nvPr/>
        </p:nvSpPr>
        <p:spPr>
          <a:xfrm>
            <a:off x="4942768" y="4765279"/>
            <a:ext cx="1444178" cy="4710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471" y="3341688"/>
            <a:ext cx="4888572" cy="3318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063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优化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V-</a:t>
            </a:r>
            <a:r>
              <a:rPr lang="en-US" altLang="zh-CN" dirty="0" err="1" smtClean="0"/>
              <a:t>hacd</a:t>
            </a:r>
            <a:r>
              <a:rPr lang="zh-CN" altLang="en-US" dirty="0" smtClean="0"/>
              <a:t>算法生成数据简单已读</a:t>
            </a:r>
            <a:endParaRPr lang="en-US" altLang="zh-CN" dirty="0" smtClean="0"/>
          </a:p>
          <a:p>
            <a:r>
              <a:rPr lang="zh-CN" altLang="en-US" dirty="0" smtClean="0"/>
              <a:t>可以控制添加的碰撞体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79" y="2999401"/>
            <a:ext cx="5027621" cy="3312499"/>
          </a:xfrm>
          <a:prstGeom prst="rect">
            <a:avLst/>
          </a:prstGeom>
        </p:spPr>
      </p:pic>
      <p:sp>
        <p:nvSpPr>
          <p:cNvPr id="5" name="右箭头 4"/>
          <p:cNvSpPr/>
          <p:nvPr/>
        </p:nvSpPr>
        <p:spPr>
          <a:xfrm>
            <a:off x="5200802" y="4413195"/>
            <a:ext cx="1330037" cy="4849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0041" y="2999401"/>
            <a:ext cx="4992898" cy="3422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6865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回调函数的问题：不可控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79133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感想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策划都是二傻子</a:t>
            </a:r>
            <a:endParaRPr lang="en-US" altLang="zh-CN" dirty="0" smtClean="0"/>
          </a:p>
          <a:p>
            <a:r>
              <a:rPr lang="zh-CN" altLang="en-US" dirty="0" smtClean="0"/>
              <a:t>只要思想不滑坡，困难总比办法多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9235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炮筒穿模问题。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44254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最初的偷懒方案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策划手动调整。</a:t>
            </a:r>
            <a:endParaRPr lang="en-US" altLang="zh-CN" dirty="0" smtClean="0"/>
          </a:p>
          <a:p>
            <a:r>
              <a:rPr lang="zh-CN" altLang="en-US" dirty="0" smtClean="0"/>
              <a:t>添加上控制炮筒的逻辑，让策划在关键点位置自己手动检测，记录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太</a:t>
            </a:r>
            <a:r>
              <a:rPr lang="zh-CN" altLang="en-US" dirty="0" smtClean="0"/>
              <a:t>麻烦，被拒绝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67015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自动检测方案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加载坦克模型，炮塔运行一周，检测接触点</a:t>
            </a:r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感谢万强友情指点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005500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问题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碰撞体不够精确。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58291"/>
            <a:ext cx="3345873" cy="199185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441173"/>
            <a:ext cx="3345873" cy="21684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3820" y="2258292"/>
            <a:ext cx="3380806" cy="199185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3820" y="4441174"/>
            <a:ext cx="3380806" cy="216845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4168" y="2258291"/>
            <a:ext cx="3159506" cy="199185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029" y="4441174"/>
            <a:ext cx="3230646" cy="2416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921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还有</a:t>
            </a:r>
            <a:r>
              <a:rPr lang="en-US" altLang="zh-CN" dirty="0" smtClean="0"/>
              <a:t>TM</a:t>
            </a:r>
            <a:r>
              <a:rPr lang="zh-CN" altLang="en-US" dirty="0" smtClean="0"/>
              <a:t>这样的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1409989"/>
            <a:ext cx="4357256" cy="2261466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199" y="3768437"/>
            <a:ext cx="4357256" cy="269772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241" y="1409990"/>
            <a:ext cx="5800559" cy="22614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3240" y="3768437"/>
            <a:ext cx="5800559" cy="2599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87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添加一个检测点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相对于炮管位置，根据炮管的形状，由策划添加一个检测点，在该点发送一条检测射线，检测碰撞位置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感谢大强友情方案</a:t>
            </a:r>
            <a:endParaRPr lang="en-US" altLang="zh-CN" dirty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/>
              <a:t>十然动</a:t>
            </a:r>
            <a:r>
              <a:rPr lang="zh-CN" altLang="en-US" dirty="0" smtClean="0"/>
              <a:t>拒：策划觉得太麻烦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15263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救世主：</a:t>
            </a:r>
            <a:r>
              <a:rPr lang="en-US" altLang="zh-CN" dirty="0" smtClean="0"/>
              <a:t>v-</a:t>
            </a:r>
            <a:r>
              <a:rPr lang="en-US" altLang="zh-CN" dirty="0" err="1" smtClean="0"/>
              <a:t>hacd</a:t>
            </a:r>
            <a:r>
              <a:rPr lang="zh-CN" altLang="en-US" dirty="0" smtClean="0"/>
              <a:t>算法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V-</a:t>
            </a:r>
            <a:r>
              <a:rPr lang="en-US" altLang="zh-CN" dirty="0" err="1" smtClean="0"/>
              <a:t>hacd</a:t>
            </a:r>
            <a:r>
              <a:rPr lang="zh-CN" altLang="en-US" dirty="0" smtClean="0"/>
              <a:t>是一个凸包生成算法，输入定点</a:t>
            </a:r>
            <a:r>
              <a:rPr lang="en-US" altLang="zh-CN" dirty="0" smtClean="0"/>
              <a:t>mesh</a:t>
            </a:r>
            <a:r>
              <a:rPr lang="zh-CN" altLang="en-US" dirty="0" smtClean="0"/>
              <a:t>数据，可以比较精确的碰撞体凸包，提供了各种参数，可以调整生成的碰撞体。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17533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2364" y="0"/>
            <a:ext cx="7218219" cy="2422381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764" y="3408218"/>
            <a:ext cx="4930594" cy="2872788"/>
          </a:xfrm>
          <a:prstGeom prst="rect">
            <a:avLst/>
          </a:prstGeom>
        </p:spPr>
      </p:pic>
      <p:sp>
        <p:nvSpPr>
          <p:cNvPr id="6" name="右箭头 5"/>
          <p:cNvSpPr/>
          <p:nvPr/>
        </p:nvSpPr>
        <p:spPr>
          <a:xfrm>
            <a:off x="5519413" y="4291801"/>
            <a:ext cx="1343891" cy="4849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3359" y="3408218"/>
            <a:ext cx="4712168" cy="2828047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2063515" y="2648816"/>
            <a:ext cx="1774194" cy="55418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整</a:t>
            </a:r>
            <a:r>
              <a:rPr lang="zh-CN" altLang="en-US" dirty="0" smtClean="0">
                <a:solidFill>
                  <a:schemeClr val="tx1"/>
                </a:solidFill>
              </a:rPr>
              <a:t>整容前</a:t>
            </a:r>
            <a:r>
              <a:rPr lang="zh-CN" altLang="en-US" dirty="0" smtClean="0"/>
              <a:t>前</a:t>
            </a:r>
            <a:endParaRPr lang="zh-CN" altLang="en-US" dirty="0"/>
          </a:p>
        </p:txBody>
      </p:sp>
      <p:sp>
        <p:nvSpPr>
          <p:cNvPr id="10" name="矩形 9"/>
          <p:cNvSpPr/>
          <p:nvPr/>
        </p:nvSpPr>
        <p:spPr>
          <a:xfrm>
            <a:off x="8049492" y="2676525"/>
            <a:ext cx="1801091" cy="5264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整容后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12" name="直接箭头连接符 11"/>
          <p:cNvCxnSpPr/>
          <p:nvPr/>
        </p:nvCxnSpPr>
        <p:spPr>
          <a:xfrm flipV="1">
            <a:off x="4142509" y="2895600"/>
            <a:ext cx="3449782" cy="277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54709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200</Words>
  <Application>Microsoft Office PowerPoint</Application>
  <PresentationFormat>宽屏</PresentationFormat>
  <Paragraphs>41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等线</vt:lpstr>
      <vt:lpstr>等线 Light</vt:lpstr>
      <vt:lpstr>Arial</vt:lpstr>
      <vt:lpstr>Office 主题​​</vt:lpstr>
      <vt:lpstr>俯仰角编辑器制作</vt:lpstr>
      <vt:lpstr>问题</vt:lpstr>
      <vt:lpstr>最初的偷懒方案</vt:lpstr>
      <vt:lpstr>自动检测方案</vt:lpstr>
      <vt:lpstr>问题</vt:lpstr>
      <vt:lpstr>还有TM这样的</vt:lpstr>
      <vt:lpstr>添加一个检测点</vt:lpstr>
      <vt:lpstr>救世主：v-hacd算法</vt:lpstr>
      <vt:lpstr>PowerPoint 演示文稿</vt:lpstr>
      <vt:lpstr>PowerPoint 演示文稿</vt:lpstr>
      <vt:lpstr>优化</vt:lpstr>
      <vt:lpstr>问题</vt:lpstr>
      <vt:lpstr>感想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俯仰角编辑器制作</dc:title>
  <dc:creator>liang</dc:creator>
  <cp:lastModifiedBy>liang</cp:lastModifiedBy>
  <cp:revision>6</cp:revision>
  <dcterms:created xsi:type="dcterms:W3CDTF">2019-05-19T14:59:13Z</dcterms:created>
  <dcterms:modified xsi:type="dcterms:W3CDTF">2019-05-19T15:55:03Z</dcterms:modified>
</cp:coreProperties>
</file>

<file path=docProps/thumbnail.jpeg>
</file>